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3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4"/>
    <p:restoredTop sz="94643"/>
  </p:normalViewPr>
  <p:slideViewPr>
    <p:cSldViewPr snapToGrid="0" snapToObjects="1">
      <p:cViewPr varScale="1">
        <p:scale>
          <a:sx n="118" d="100"/>
          <a:sy n="118" d="100"/>
        </p:scale>
        <p:origin x="24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0C79B-ABE9-2A4C-9AE2-29B846218B6D}" type="datetimeFigureOut">
              <a:rPr lang="en-GB" smtClean="0"/>
              <a:t>04/02/2017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534-D503-7943-9041-27D070ADAAA5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53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1426-6B5F-1744-BBCB-F748333C6BED}" type="datetimeFigureOut">
              <a:rPr lang="en-GB" smtClean="0"/>
              <a:t>04/02/2017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3DE5-C1DB-9C41-923F-7BEE55EFD0B3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99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1426-6B5F-1744-BBCB-F748333C6BED}" type="datetimeFigureOut">
              <a:rPr lang="en-GB" smtClean="0"/>
              <a:t>04/02/2017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3DE5-C1DB-9C41-923F-7BEE55EFD0B3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81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1426-6B5F-1744-BBCB-F748333C6BED}" type="datetimeFigureOut">
              <a:rPr lang="en-GB" smtClean="0"/>
              <a:t>04/02/2017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3DE5-C1DB-9C41-923F-7BEE55EFD0B3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38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1426-6B5F-1744-BBCB-F748333C6BED}" type="datetimeFigureOut">
              <a:rPr lang="en-GB" smtClean="0"/>
              <a:t>04/02/2017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3DE5-C1DB-9C41-923F-7BEE55EFD0B3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30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1426-6B5F-1744-BBCB-F748333C6BED}" type="datetimeFigureOut">
              <a:rPr lang="en-GB" smtClean="0"/>
              <a:t>04/02/2017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3DE5-C1DB-9C41-923F-7BEE55EFD0B3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068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1426-6B5F-1744-BBCB-F748333C6BED}" type="datetimeFigureOut">
              <a:rPr lang="en-GB" smtClean="0"/>
              <a:t>04/02/2017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3DE5-C1DB-9C41-923F-7BEE55EFD0B3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5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1426-6B5F-1744-BBCB-F748333C6BED}" type="datetimeFigureOut">
              <a:rPr lang="en-GB" smtClean="0"/>
              <a:t>04/02/2017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3DE5-C1DB-9C41-923F-7BEE55EFD0B3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296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1426-6B5F-1744-BBCB-F748333C6BED}" type="datetimeFigureOut">
              <a:rPr lang="en-GB" smtClean="0"/>
              <a:t>04/02/2017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3DE5-C1DB-9C41-923F-7BEE55EFD0B3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40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1426-6B5F-1744-BBCB-F748333C6BED}" type="datetimeFigureOut">
              <a:rPr lang="en-GB" smtClean="0"/>
              <a:t>04/02/2017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3DE5-C1DB-9C41-923F-7BEE55EFD0B3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98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1426-6B5F-1744-BBCB-F748333C6BED}" type="datetimeFigureOut">
              <a:rPr lang="en-GB" smtClean="0"/>
              <a:t>04/02/2017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3DE5-C1DB-9C41-923F-7BEE55EFD0B3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26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1426-6B5F-1744-BBCB-F748333C6BED}" type="datetimeFigureOut">
              <a:rPr lang="en-GB" smtClean="0"/>
              <a:t>04/02/2017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3DE5-C1DB-9C41-923F-7BEE55EFD0B3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75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61426-6B5F-1744-BBCB-F748333C6BED}" type="datetimeFigureOut">
              <a:rPr lang="en-GB" smtClean="0"/>
              <a:t>04/02/2017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93DE5-C1DB-9C41-923F-7BEE55EFD0B3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68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524000" y="0"/>
            <a:ext cx="9144000" cy="1120877"/>
          </a:xfrm>
          <a:prstGeom prst="rect">
            <a:avLst/>
          </a:prstGeom>
          <a:solidFill>
            <a:schemeClr val="bg2">
              <a:lumMod val="9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asellaDiTesto 4"/>
          <p:cNvSpPr txBox="1"/>
          <p:nvPr/>
        </p:nvSpPr>
        <p:spPr>
          <a:xfrm>
            <a:off x="2513703" y="247427"/>
            <a:ext cx="6737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62343D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L’HOTEL E IL TURISMO</a:t>
            </a:r>
            <a:endParaRPr lang="en-GB" sz="4000" b="1" dirty="0">
              <a:solidFill>
                <a:srgbClr val="62343D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924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524000" y="0"/>
            <a:ext cx="9144000" cy="1120877"/>
          </a:xfrm>
          <a:prstGeom prst="rect">
            <a:avLst/>
          </a:prstGeom>
          <a:solidFill>
            <a:schemeClr val="bg2">
              <a:lumMod val="9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asellaDiTesto 5"/>
          <p:cNvSpPr txBox="1"/>
          <p:nvPr/>
        </p:nvSpPr>
        <p:spPr>
          <a:xfrm>
            <a:off x="2513703" y="247427"/>
            <a:ext cx="6737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62343D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LE SPECIALITA’ E IL TERRITORIO</a:t>
            </a:r>
          </a:p>
        </p:txBody>
      </p:sp>
    </p:spTree>
    <p:extLst>
      <p:ext uri="{BB962C8B-B14F-4D97-AF65-F5344CB8AC3E}">
        <p14:creationId xmlns:p14="http://schemas.microsoft.com/office/powerpoint/2010/main" val="853329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524000" y="0"/>
            <a:ext cx="9144000" cy="1120877"/>
          </a:xfrm>
          <a:prstGeom prst="rect">
            <a:avLst/>
          </a:prstGeom>
          <a:solidFill>
            <a:schemeClr val="bg2">
              <a:lumMod val="9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asellaDiTesto 4"/>
          <p:cNvSpPr txBox="1"/>
          <p:nvPr/>
        </p:nvSpPr>
        <p:spPr>
          <a:xfrm>
            <a:off x="2513703" y="247427"/>
            <a:ext cx="6737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62343D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IL RISTORANTE E LA FAMIGLIA</a:t>
            </a:r>
          </a:p>
        </p:txBody>
      </p:sp>
    </p:spTree>
    <p:extLst>
      <p:ext uri="{BB962C8B-B14F-4D97-AF65-F5344CB8AC3E}">
        <p14:creationId xmlns:p14="http://schemas.microsoft.com/office/powerpoint/2010/main" val="638255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524000" y="0"/>
            <a:ext cx="9144000" cy="1120877"/>
          </a:xfrm>
          <a:prstGeom prst="rect">
            <a:avLst/>
          </a:prstGeom>
          <a:solidFill>
            <a:schemeClr val="bg2">
              <a:lumMod val="9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asellaDiTesto 4"/>
          <p:cNvSpPr txBox="1"/>
          <p:nvPr/>
        </p:nvSpPr>
        <p:spPr>
          <a:xfrm>
            <a:off x="2513703" y="247427"/>
            <a:ext cx="6737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62343D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HOTEL AND TOURISM</a:t>
            </a:r>
            <a:endParaRPr lang="en-GB" sz="4000" b="1" dirty="0">
              <a:solidFill>
                <a:srgbClr val="62343D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414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524000" y="0"/>
            <a:ext cx="9144000" cy="1120877"/>
          </a:xfrm>
          <a:prstGeom prst="rect">
            <a:avLst/>
          </a:prstGeom>
          <a:solidFill>
            <a:schemeClr val="bg2">
              <a:lumMod val="9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asellaDiTesto 5"/>
          <p:cNvSpPr txBox="1"/>
          <p:nvPr/>
        </p:nvSpPr>
        <p:spPr>
          <a:xfrm>
            <a:off x="2513703" y="247427"/>
            <a:ext cx="6737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62343D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SPECIALTIES </a:t>
            </a:r>
            <a:r>
              <a:rPr lang="en-GB" sz="4000" b="1" dirty="0" smtClean="0">
                <a:solidFill>
                  <a:srgbClr val="62343D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AND THE REGION</a:t>
            </a:r>
            <a:endParaRPr lang="en-GB" sz="4000" b="1" dirty="0">
              <a:solidFill>
                <a:srgbClr val="62343D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343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524000" y="0"/>
            <a:ext cx="9144000" cy="1120877"/>
          </a:xfrm>
          <a:prstGeom prst="rect">
            <a:avLst/>
          </a:prstGeom>
          <a:solidFill>
            <a:schemeClr val="bg2">
              <a:lumMod val="9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asellaDiTesto 4"/>
          <p:cNvSpPr txBox="1"/>
          <p:nvPr/>
        </p:nvSpPr>
        <p:spPr>
          <a:xfrm>
            <a:off x="2090057" y="247427"/>
            <a:ext cx="7946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rgbClr val="62343D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THE RESTAURANT AND THE FAMILY</a:t>
            </a:r>
            <a:endParaRPr lang="en-GB" sz="4000" b="1" dirty="0">
              <a:solidFill>
                <a:srgbClr val="62343D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732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27</Words>
  <Application>Microsoft Macintosh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Abadi MT Condensed Extra Bold</vt:lpstr>
      <vt:lpstr>Arial</vt:lpstr>
      <vt:lpstr>Calibri</vt:lpstr>
      <vt:lpstr>Calibri Light</vt:lpstr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Utente di Microsoft Office</cp:lastModifiedBy>
  <cp:revision>5</cp:revision>
  <dcterms:created xsi:type="dcterms:W3CDTF">2017-01-27T15:06:42Z</dcterms:created>
  <dcterms:modified xsi:type="dcterms:W3CDTF">2017-02-04T19:53:10Z</dcterms:modified>
</cp:coreProperties>
</file>